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</p:sldMasterIdLst>
  <p:notesMasterIdLst>
    <p:notesMasterId r:id="rId42"/>
  </p:notesMasterIdLst>
  <p:sldIdLst>
    <p:sldId id="256" r:id="rId2"/>
    <p:sldId id="272" r:id="rId3"/>
    <p:sldId id="273" r:id="rId4"/>
    <p:sldId id="274" r:id="rId5"/>
    <p:sldId id="287" r:id="rId6"/>
    <p:sldId id="288" r:id="rId7"/>
    <p:sldId id="289" r:id="rId8"/>
    <p:sldId id="290" r:id="rId9"/>
    <p:sldId id="291" r:id="rId10"/>
    <p:sldId id="275" r:id="rId11"/>
    <p:sldId id="276" r:id="rId12"/>
    <p:sldId id="277" r:id="rId13"/>
    <p:sldId id="278" r:id="rId14"/>
    <p:sldId id="286" r:id="rId15"/>
    <p:sldId id="257" r:id="rId16"/>
    <p:sldId id="279" r:id="rId17"/>
    <p:sldId id="285" r:id="rId18"/>
    <p:sldId id="280" r:id="rId19"/>
    <p:sldId id="281" r:id="rId20"/>
    <p:sldId id="304" r:id="rId21"/>
    <p:sldId id="292" r:id="rId22"/>
    <p:sldId id="303" r:id="rId23"/>
    <p:sldId id="293" r:id="rId24"/>
    <p:sldId id="294" r:id="rId25"/>
    <p:sldId id="295" r:id="rId26"/>
    <p:sldId id="296" r:id="rId27"/>
    <p:sldId id="297" r:id="rId28"/>
    <p:sldId id="305" r:id="rId29"/>
    <p:sldId id="306" r:id="rId30"/>
    <p:sldId id="300" r:id="rId31"/>
    <p:sldId id="307" r:id="rId32"/>
    <p:sldId id="298" r:id="rId33"/>
    <p:sldId id="308" r:id="rId34"/>
    <p:sldId id="299" r:id="rId35"/>
    <p:sldId id="301" r:id="rId36"/>
    <p:sldId id="309" r:id="rId37"/>
    <p:sldId id="302" r:id="rId38"/>
    <p:sldId id="282" r:id="rId39"/>
    <p:sldId id="283" r:id="rId40"/>
    <p:sldId id="271" r:id="rId41"/>
  </p:sldIdLst>
  <p:sldSz cx="9144000" cy="5143500" type="screen16x9"/>
  <p:notesSz cx="6858000" cy="9144000"/>
  <p:embeddedFontLst>
    <p:embeddedFont>
      <p:font typeface="Righteous" charset="0"/>
      <p:regular r:id="rId43"/>
    </p:embeddedFont>
    <p:embeddedFont>
      <p:font typeface="Montserrat ExtraBold" charset="0"/>
      <p:bold r:id="rId44"/>
      <p:boldItalic r:id="rId45"/>
    </p:embeddedFont>
    <p:embeddedFont>
      <p:font typeface="Montserrat Medium" charset="0"/>
      <p:regular r:id="rId46"/>
      <p:bold r:id="rId47"/>
      <p:italic r:id="rId48"/>
      <p:boldItalic r:id="rId49"/>
    </p:embeddedFont>
    <p:embeddedFont>
      <p:font typeface="Montserrat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4D02B5B-996F-4864-9590-5D051B47FC14}">
  <a:tblStyle styleId="{C4D02B5B-996F-4864-9590-5D051B47FC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074" y="-2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06302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3daf6a34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3daf6a34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6408f92c8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6408f92c8c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87075" y="781525"/>
            <a:ext cx="3437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87075" y="2834125"/>
            <a:ext cx="2514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3">
  <p:cSld name="BIG_NUMBER_1_1_1">
    <p:bg>
      <p:bgPr>
        <a:solidFill>
          <a:schemeClr val="accen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title" idx="2" hasCustomPrompt="1"/>
          </p:nvPr>
        </p:nvSpPr>
        <p:spPr>
          <a:xfrm>
            <a:off x="1843050" y="1465775"/>
            <a:ext cx="5457900" cy="8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None/>
              <a:defRPr sz="47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Righteous"/>
              <a:buNone/>
              <a:defRPr sz="4700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Righteous"/>
              <a:buNone/>
              <a:defRPr sz="4700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Righteous"/>
              <a:buNone/>
              <a:defRPr sz="4700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Righteous"/>
              <a:buNone/>
              <a:defRPr sz="4700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Righteous"/>
              <a:buNone/>
              <a:defRPr sz="4700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Righteous"/>
              <a:buNone/>
              <a:defRPr sz="4700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Righteous"/>
              <a:buNone/>
              <a:defRPr sz="4700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Righteous"/>
              <a:buNone/>
              <a:defRPr sz="4700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>
            <a:spLocks noGrp="1"/>
          </p:cNvSpPr>
          <p:nvPr>
            <p:ph type="title" idx="3" hasCustomPrompt="1"/>
          </p:nvPr>
        </p:nvSpPr>
        <p:spPr>
          <a:xfrm>
            <a:off x="1843050" y="2922200"/>
            <a:ext cx="5457900" cy="8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None/>
              <a:defRPr sz="47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Righteous"/>
              <a:buNone/>
              <a:defRPr sz="4700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Righteous"/>
              <a:buNone/>
              <a:defRPr sz="4700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Righteous"/>
              <a:buNone/>
              <a:defRPr sz="4700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Righteous"/>
              <a:buNone/>
              <a:defRPr sz="4700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Righteous"/>
              <a:buNone/>
              <a:defRPr sz="4700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Righteous"/>
              <a:buNone/>
              <a:defRPr sz="4700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Righteous"/>
              <a:buNone/>
              <a:defRPr sz="4700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Righteous"/>
              <a:buNone/>
              <a:defRPr sz="4700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3"/>
          <p:cNvSpPr txBox="1">
            <a:spLocks noGrp="1"/>
          </p:cNvSpPr>
          <p:nvPr>
            <p:ph type="ctrTitle" idx="4"/>
          </p:nvPr>
        </p:nvSpPr>
        <p:spPr>
          <a:xfrm>
            <a:off x="2128500" y="2324075"/>
            <a:ext cx="4887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 b="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ctrTitle" idx="5"/>
          </p:nvPr>
        </p:nvSpPr>
        <p:spPr>
          <a:xfrm>
            <a:off x="2128500" y="3780500"/>
            <a:ext cx="4887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 b="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3 1">
  <p:cSld name="BIG_NUMBER_1_1_1_1">
    <p:bg>
      <p:bgPr>
        <a:solidFill>
          <a:schemeClr val="accen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title" idx="2" hasCustomPrompt="1"/>
          </p:nvPr>
        </p:nvSpPr>
        <p:spPr>
          <a:xfrm>
            <a:off x="3675900" y="3199300"/>
            <a:ext cx="1792200" cy="6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24"/>
          <p:cNvSpPr txBox="1">
            <a:spLocks noGrp="1"/>
          </p:cNvSpPr>
          <p:nvPr>
            <p:ph type="title" idx="3"/>
          </p:nvPr>
        </p:nvSpPr>
        <p:spPr>
          <a:xfrm>
            <a:off x="3358650" y="3703900"/>
            <a:ext cx="2426700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3642600" y="3979650"/>
            <a:ext cx="1858800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title" idx="4" hasCustomPrompt="1"/>
          </p:nvPr>
        </p:nvSpPr>
        <p:spPr>
          <a:xfrm>
            <a:off x="6162775" y="3199300"/>
            <a:ext cx="1792200" cy="6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4"/>
          <p:cNvSpPr txBox="1">
            <a:spLocks noGrp="1"/>
          </p:cNvSpPr>
          <p:nvPr>
            <p:ph type="title" idx="5"/>
          </p:nvPr>
        </p:nvSpPr>
        <p:spPr>
          <a:xfrm>
            <a:off x="5845525" y="3703900"/>
            <a:ext cx="2426700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subTitle" idx="6"/>
          </p:nvPr>
        </p:nvSpPr>
        <p:spPr>
          <a:xfrm>
            <a:off x="6130825" y="3979650"/>
            <a:ext cx="1856100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title" idx="7" hasCustomPrompt="1"/>
          </p:nvPr>
        </p:nvSpPr>
        <p:spPr>
          <a:xfrm>
            <a:off x="1189025" y="3199300"/>
            <a:ext cx="1792200" cy="6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 idx="8"/>
          </p:nvPr>
        </p:nvSpPr>
        <p:spPr>
          <a:xfrm>
            <a:off x="871775" y="3703900"/>
            <a:ext cx="2426700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9"/>
          </p:nvPr>
        </p:nvSpPr>
        <p:spPr>
          <a:xfrm>
            <a:off x="1155725" y="3979650"/>
            <a:ext cx="1858800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2">
  <p:cSld name="TITLE_AND_BODY_1_2_1">
    <p:bg>
      <p:bgPr>
        <a:solidFill>
          <a:schemeClr val="accen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None/>
              <a:defRPr sz="2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title" idx="2"/>
          </p:nvPr>
        </p:nvSpPr>
        <p:spPr>
          <a:xfrm>
            <a:off x="848400" y="3165900"/>
            <a:ext cx="169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ubTitle" idx="1"/>
          </p:nvPr>
        </p:nvSpPr>
        <p:spPr>
          <a:xfrm>
            <a:off x="848400" y="3517850"/>
            <a:ext cx="1695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 idx="3"/>
          </p:nvPr>
        </p:nvSpPr>
        <p:spPr>
          <a:xfrm>
            <a:off x="2765499" y="1565700"/>
            <a:ext cx="169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ubTitle" idx="4"/>
          </p:nvPr>
        </p:nvSpPr>
        <p:spPr>
          <a:xfrm>
            <a:off x="2765499" y="1917650"/>
            <a:ext cx="1695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title" idx="5"/>
          </p:nvPr>
        </p:nvSpPr>
        <p:spPr>
          <a:xfrm>
            <a:off x="4682598" y="3165900"/>
            <a:ext cx="169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6"/>
          </p:nvPr>
        </p:nvSpPr>
        <p:spPr>
          <a:xfrm>
            <a:off x="4682598" y="3517850"/>
            <a:ext cx="1695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title" idx="7"/>
          </p:nvPr>
        </p:nvSpPr>
        <p:spPr>
          <a:xfrm>
            <a:off x="6599697" y="1565700"/>
            <a:ext cx="169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8"/>
          </p:nvPr>
        </p:nvSpPr>
        <p:spPr>
          <a:xfrm>
            <a:off x="6599697" y="1917650"/>
            <a:ext cx="1695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_TITLE_AND_DESCRIPTION_1_2_1">
    <p:bg>
      <p:bgPr>
        <a:solidFill>
          <a:schemeClr val="accent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/>
          <p:nvPr/>
        </p:nvSpPr>
        <p:spPr>
          <a:xfrm>
            <a:off x="2473875" y="724050"/>
            <a:ext cx="5744400" cy="36954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3528004" y="1153700"/>
            <a:ext cx="4309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1pPr>
            <a:lvl2pPr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2pPr>
            <a:lvl3pPr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3pPr>
            <a:lvl4pPr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4pPr>
            <a:lvl5pPr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5pPr>
            <a:lvl6pPr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6pPr>
            <a:lvl7pPr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7pPr>
            <a:lvl8pPr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8pPr>
            <a:lvl9pPr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subTitle" idx="1"/>
          </p:nvPr>
        </p:nvSpPr>
        <p:spPr>
          <a:xfrm>
            <a:off x="4589988" y="2418804"/>
            <a:ext cx="32472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title" idx="2" hasCustomPrompt="1"/>
          </p:nvPr>
        </p:nvSpPr>
        <p:spPr>
          <a:xfrm>
            <a:off x="925725" y="1468350"/>
            <a:ext cx="2902200" cy="2206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400"/>
              <a:buNone/>
              <a:defRPr sz="13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1">
  <p:cSld name="TITLE_AND_BODY_1_1_2_1">
    <p:bg>
      <p:bgPr>
        <a:solidFill>
          <a:schemeClr val="accen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974700" y="3453858"/>
            <a:ext cx="18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subTitle" idx="1"/>
          </p:nvPr>
        </p:nvSpPr>
        <p:spPr>
          <a:xfrm>
            <a:off x="974700" y="3786075"/>
            <a:ext cx="187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 idx="3"/>
          </p:nvPr>
        </p:nvSpPr>
        <p:spPr>
          <a:xfrm>
            <a:off x="3634350" y="3453858"/>
            <a:ext cx="18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subTitle" idx="4"/>
          </p:nvPr>
        </p:nvSpPr>
        <p:spPr>
          <a:xfrm>
            <a:off x="3634350" y="3786075"/>
            <a:ext cx="187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title" idx="5"/>
          </p:nvPr>
        </p:nvSpPr>
        <p:spPr>
          <a:xfrm>
            <a:off x="6293997" y="3453858"/>
            <a:ext cx="18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subTitle" idx="6"/>
          </p:nvPr>
        </p:nvSpPr>
        <p:spPr>
          <a:xfrm>
            <a:off x="6293997" y="3786075"/>
            <a:ext cx="187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1"/>
          <p:cNvSpPr txBox="1">
            <a:spLocks noGrp="1"/>
          </p:cNvSpPr>
          <p:nvPr>
            <p:ph type="title" idx="7"/>
          </p:nvPr>
        </p:nvSpPr>
        <p:spPr>
          <a:xfrm>
            <a:off x="974700" y="1778458"/>
            <a:ext cx="18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974700" y="2110675"/>
            <a:ext cx="187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31"/>
          <p:cNvSpPr txBox="1">
            <a:spLocks noGrp="1"/>
          </p:cNvSpPr>
          <p:nvPr>
            <p:ph type="title" idx="9"/>
          </p:nvPr>
        </p:nvSpPr>
        <p:spPr>
          <a:xfrm>
            <a:off x="3634350" y="1778458"/>
            <a:ext cx="18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13"/>
          </p:nvPr>
        </p:nvSpPr>
        <p:spPr>
          <a:xfrm>
            <a:off x="3634350" y="2110675"/>
            <a:ext cx="187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title" idx="14"/>
          </p:nvPr>
        </p:nvSpPr>
        <p:spPr>
          <a:xfrm>
            <a:off x="6293997" y="1778458"/>
            <a:ext cx="18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subTitle" idx="15"/>
          </p:nvPr>
        </p:nvSpPr>
        <p:spPr>
          <a:xfrm>
            <a:off x="6293997" y="2110675"/>
            <a:ext cx="187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2">
  <p:cSld name="TITLE_AND_BODY_1_1_1">
    <p:bg>
      <p:bgPr>
        <a:solidFill>
          <a:schemeClr val="accen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1454388" y="1517150"/>
            <a:ext cx="249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1"/>
          </p:nvPr>
        </p:nvSpPr>
        <p:spPr>
          <a:xfrm>
            <a:off x="1454388" y="2306572"/>
            <a:ext cx="2493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2"/>
          </p:nvPr>
        </p:nvSpPr>
        <p:spPr>
          <a:xfrm>
            <a:off x="5196323" y="1517150"/>
            <a:ext cx="249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subTitle" idx="3"/>
          </p:nvPr>
        </p:nvSpPr>
        <p:spPr>
          <a:xfrm>
            <a:off x="5196323" y="2306572"/>
            <a:ext cx="2493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 4">
  <p:cSld name="TITLE_AND_BODY_1_1_1_3_1">
    <p:bg>
      <p:bgPr>
        <a:solidFill>
          <a:schemeClr val="accent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title" idx="2"/>
          </p:nvPr>
        </p:nvSpPr>
        <p:spPr>
          <a:xfrm>
            <a:off x="1143875" y="1440950"/>
            <a:ext cx="27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34"/>
          <p:cNvSpPr txBox="1">
            <a:spLocks noGrp="1"/>
          </p:cNvSpPr>
          <p:nvPr>
            <p:ph type="subTitle" idx="1"/>
          </p:nvPr>
        </p:nvSpPr>
        <p:spPr>
          <a:xfrm>
            <a:off x="1143875" y="2077974"/>
            <a:ext cx="274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34"/>
          <p:cNvSpPr txBox="1">
            <a:spLocks noGrp="1"/>
          </p:cNvSpPr>
          <p:nvPr>
            <p:ph type="title" idx="3"/>
          </p:nvPr>
        </p:nvSpPr>
        <p:spPr>
          <a:xfrm>
            <a:off x="5029827" y="1440950"/>
            <a:ext cx="27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subTitle" idx="4"/>
          </p:nvPr>
        </p:nvSpPr>
        <p:spPr>
          <a:xfrm>
            <a:off x="5029827" y="2077974"/>
            <a:ext cx="274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 5">
  <p:cSld name="TITLE_AND_BODY_1_1_1_3_1_1">
    <p:bg>
      <p:bgPr>
        <a:solidFill>
          <a:schemeClr val="accen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35"/>
          <p:cNvSpPr txBox="1">
            <a:spLocks noGrp="1"/>
          </p:cNvSpPr>
          <p:nvPr>
            <p:ph type="title" idx="2"/>
          </p:nvPr>
        </p:nvSpPr>
        <p:spPr>
          <a:xfrm>
            <a:off x="1157850" y="1821950"/>
            <a:ext cx="284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35"/>
          <p:cNvSpPr txBox="1">
            <a:spLocks noGrp="1"/>
          </p:cNvSpPr>
          <p:nvPr>
            <p:ph type="subTitle" idx="1"/>
          </p:nvPr>
        </p:nvSpPr>
        <p:spPr>
          <a:xfrm>
            <a:off x="1157850" y="2458974"/>
            <a:ext cx="2846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title" idx="3"/>
          </p:nvPr>
        </p:nvSpPr>
        <p:spPr>
          <a:xfrm>
            <a:off x="5139475" y="1821950"/>
            <a:ext cx="284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subTitle" idx="4"/>
          </p:nvPr>
        </p:nvSpPr>
        <p:spPr>
          <a:xfrm>
            <a:off x="5139475" y="2458974"/>
            <a:ext cx="2846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s 2">
  <p:cSld name="TITLE_AND_BODY_1_1_1_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4314825" y="459775"/>
            <a:ext cx="401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1"/>
          </p:nvPr>
        </p:nvSpPr>
        <p:spPr>
          <a:xfrm>
            <a:off x="5724900" y="1230247"/>
            <a:ext cx="2493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8" name="Google Shape;228;p36"/>
          <p:cNvSpPr txBox="1">
            <a:spLocks noGrp="1"/>
          </p:cNvSpPr>
          <p:nvPr>
            <p:ph type="subTitle" idx="2"/>
          </p:nvPr>
        </p:nvSpPr>
        <p:spPr>
          <a:xfrm>
            <a:off x="5724900" y="2068372"/>
            <a:ext cx="2493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9" name="Google Shape;229;p36"/>
          <p:cNvSpPr txBox="1">
            <a:spLocks noGrp="1"/>
          </p:cNvSpPr>
          <p:nvPr>
            <p:ph type="subTitle" idx="3"/>
          </p:nvPr>
        </p:nvSpPr>
        <p:spPr>
          <a:xfrm>
            <a:off x="5724900" y="2906497"/>
            <a:ext cx="2493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subTitle" idx="4"/>
          </p:nvPr>
        </p:nvSpPr>
        <p:spPr>
          <a:xfrm>
            <a:off x="5724900" y="3744622"/>
            <a:ext cx="2493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s 3">
  <p:cSld name="TITLE_AND_BODY_1_1_1_2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>
            <a:spLocks noGrp="1"/>
          </p:cNvSpPr>
          <p:nvPr>
            <p:ph type="title"/>
          </p:nvPr>
        </p:nvSpPr>
        <p:spPr>
          <a:xfrm>
            <a:off x="4989025" y="459775"/>
            <a:ext cx="333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7"/>
          <p:cNvSpPr txBox="1">
            <a:spLocks noGrp="1"/>
          </p:cNvSpPr>
          <p:nvPr>
            <p:ph type="subTitle" idx="1"/>
          </p:nvPr>
        </p:nvSpPr>
        <p:spPr>
          <a:xfrm>
            <a:off x="5098075" y="1916050"/>
            <a:ext cx="31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818250" y="1236525"/>
            <a:ext cx="7801500" cy="3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rgbClr val="1F7444"/>
              </a:buClr>
              <a:buSzPts val="1000"/>
              <a:buFont typeface="Montserrat SemiBold"/>
              <a:buAutoNum type="arabicPeriod"/>
              <a:defRPr sz="1000"/>
            </a:lvl1pPr>
            <a:lvl2pPr marL="914400" lvl="1" indent="-2921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AutoNum type="alphaLcPeriod"/>
              <a:defRPr sz="1000"/>
            </a:lvl2pPr>
            <a:lvl3pPr marL="1371600" lvl="2" indent="-2921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AutoNum type="romanLcPeriod"/>
              <a:defRPr sz="1000"/>
            </a:lvl3pPr>
            <a:lvl4pPr marL="1828800" lvl="3" indent="-2921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AutoNum type="arabicPeriod"/>
              <a:defRPr sz="10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AutoNum type="alphaLcPeriod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AutoNum type="romanLcPeriod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AutoNum type="arabicPeriod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AutoNum type="alphaLcPeriod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Muli"/>
              <a:buAutoNum type="romanLcPeriod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s 4">
  <p:cSld name="TITLE_AND_BODY_1_1_1_2_1_2">
    <p:bg>
      <p:bgPr>
        <a:solidFill>
          <a:schemeClr val="accent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>
            <a:spLocks noGrp="1"/>
          </p:cNvSpPr>
          <p:nvPr>
            <p:ph type="title"/>
          </p:nvPr>
        </p:nvSpPr>
        <p:spPr>
          <a:xfrm>
            <a:off x="1102825" y="1297975"/>
            <a:ext cx="333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38"/>
          <p:cNvSpPr txBox="1">
            <a:spLocks noGrp="1"/>
          </p:cNvSpPr>
          <p:nvPr>
            <p:ph type="subTitle" idx="1"/>
          </p:nvPr>
        </p:nvSpPr>
        <p:spPr>
          <a:xfrm>
            <a:off x="1102825" y="1992250"/>
            <a:ext cx="344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s 4">
  <p:cSld name="TITLE_AND_BODY_1_1_1_2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>
            <a:spLocks noGrp="1"/>
          </p:cNvSpPr>
          <p:nvPr>
            <p:ph type="title"/>
          </p:nvPr>
        </p:nvSpPr>
        <p:spPr>
          <a:xfrm>
            <a:off x="950425" y="459775"/>
            <a:ext cx="333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9"/>
          <p:cNvSpPr txBox="1">
            <a:spLocks noGrp="1"/>
          </p:cNvSpPr>
          <p:nvPr>
            <p:ph type="subTitle" idx="1"/>
          </p:nvPr>
        </p:nvSpPr>
        <p:spPr>
          <a:xfrm>
            <a:off x="950425" y="1916050"/>
            <a:ext cx="31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 2">
  <p:cSld name="CUSTOM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/>
          <p:nvPr/>
        </p:nvSpPr>
        <p:spPr>
          <a:xfrm>
            <a:off x="4826725" y="1591250"/>
            <a:ext cx="1031100" cy="10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42"/>
          <p:cNvSpPr/>
          <p:nvPr/>
        </p:nvSpPr>
        <p:spPr>
          <a:xfrm>
            <a:off x="4826725" y="3284600"/>
            <a:ext cx="1031100" cy="10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42"/>
          <p:cNvSpPr/>
          <p:nvPr/>
        </p:nvSpPr>
        <p:spPr>
          <a:xfrm>
            <a:off x="1057275" y="1591250"/>
            <a:ext cx="1031100" cy="10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42"/>
          <p:cNvSpPr/>
          <p:nvPr/>
        </p:nvSpPr>
        <p:spPr>
          <a:xfrm>
            <a:off x="1057275" y="3284600"/>
            <a:ext cx="1031100" cy="10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42"/>
          <p:cNvSpPr txBox="1">
            <a:spLocks noGrp="1"/>
          </p:cNvSpPr>
          <p:nvPr>
            <p:ph type="subTitle" idx="1"/>
          </p:nvPr>
        </p:nvSpPr>
        <p:spPr>
          <a:xfrm>
            <a:off x="2088370" y="2082350"/>
            <a:ext cx="2103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2"/>
          <p:cNvSpPr txBox="1">
            <a:spLocks noGrp="1"/>
          </p:cNvSpPr>
          <p:nvPr>
            <p:ph type="title" hasCustomPrompt="1"/>
          </p:nvPr>
        </p:nvSpPr>
        <p:spPr>
          <a:xfrm>
            <a:off x="1057275" y="1625150"/>
            <a:ext cx="1031100" cy="99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None/>
              <a:defRPr sz="4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42"/>
          <p:cNvSpPr txBox="1">
            <a:spLocks noGrp="1"/>
          </p:cNvSpPr>
          <p:nvPr>
            <p:ph type="subTitle" idx="2"/>
          </p:nvPr>
        </p:nvSpPr>
        <p:spPr>
          <a:xfrm>
            <a:off x="5857826" y="2082350"/>
            <a:ext cx="2103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42"/>
          <p:cNvSpPr txBox="1">
            <a:spLocks noGrp="1"/>
          </p:cNvSpPr>
          <p:nvPr>
            <p:ph type="title" idx="3" hasCustomPrompt="1"/>
          </p:nvPr>
        </p:nvSpPr>
        <p:spPr>
          <a:xfrm>
            <a:off x="4826725" y="1625150"/>
            <a:ext cx="1031100" cy="99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None/>
              <a:defRPr sz="4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42"/>
          <p:cNvSpPr txBox="1">
            <a:spLocks noGrp="1"/>
          </p:cNvSpPr>
          <p:nvPr>
            <p:ph type="ctrTitle" idx="4"/>
          </p:nvPr>
        </p:nvSpPr>
        <p:spPr>
          <a:xfrm>
            <a:off x="2088365" y="3318500"/>
            <a:ext cx="2103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8" name="Google Shape;258;p42"/>
          <p:cNvSpPr txBox="1">
            <a:spLocks noGrp="1"/>
          </p:cNvSpPr>
          <p:nvPr>
            <p:ph type="subTitle" idx="5"/>
          </p:nvPr>
        </p:nvSpPr>
        <p:spPr>
          <a:xfrm>
            <a:off x="2088369" y="3775700"/>
            <a:ext cx="2103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42"/>
          <p:cNvSpPr txBox="1">
            <a:spLocks noGrp="1"/>
          </p:cNvSpPr>
          <p:nvPr>
            <p:ph type="title" idx="6" hasCustomPrompt="1"/>
          </p:nvPr>
        </p:nvSpPr>
        <p:spPr>
          <a:xfrm>
            <a:off x="1057275" y="3318500"/>
            <a:ext cx="1031100" cy="99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None/>
              <a:defRPr sz="4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260" name="Google Shape;260;p42"/>
          <p:cNvSpPr txBox="1">
            <a:spLocks noGrp="1"/>
          </p:cNvSpPr>
          <p:nvPr>
            <p:ph type="ctrTitle" idx="7"/>
          </p:nvPr>
        </p:nvSpPr>
        <p:spPr>
          <a:xfrm>
            <a:off x="5857821" y="3318500"/>
            <a:ext cx="21114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1" name="Google Shape;261;p42"/>
          <p:cNvSpPr txBox="1">
            <a:spLocks noGrp="1"/>
          </p:cNvSpPr>
          <p:nvPr>
            <p:ph type="subTitle" idx="8"/>
          </p:nvPr>
        </p:nvSpPr>
        <p:spPr>
          <a:xfrm>
            <a:off x="5857827" y="3775700"/>
            <a:ext cx="2103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42"/>
          <p:cNvSpPr txBox="1">
            <a:spLocks noGrp="1"/>
          </p:cNvSpPr>
          <p:nvPr>
            <p:ph type="title" idx="9" hasCustomPrompt="1"/>
          </p:nvPr>
        </p:nvSpPr>
        <p:spPr>
          <a:xfrm>
            <a:off x="4826725" y="3318500"/>
            <a:ext cx="1031100" cy="99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None/>
              <a:defRPr sz="4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42"/>
          <p:cNvSpPr txBox="1">
            <a:spLocks noGrp="1"/>
          </p:cNvSpPr>
          <p:nvPr>
            <p:ph type="ctrTitle" idx="13"/>
          </p:nvPr>
        </p:nvSpPr>
        <p:spPr>
          <a:xfrm>
            <a:off x="2088365" y="1625150"/>
            <a:ext cx="2103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4" name="Google Shape;264;p42"/>
          <p:cNvSpPr txBox="1">
            <a:spLocks noGrp="1"/>
          </p:cNvSpPr>
          <p:nvPr>
            <p:ph type="ctrTitle" idx="14"/>
          </p:nvPr>
        </p:nvSpPr>
        <p:spPr>
          <a:xfrm>
            <a:off x="5857821" y="1625150"/>
            <a:ext cx="2103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5" name="Google Shape;265;p42"/>
          <p:cNvSpPr txBox="1">
            <a:spLocks noGrp="1"/>
          </p:cNvSpPr>
          <p:nvPr>
            <p:ph type="title" idx="15"/>
          </p:nvPr>
        </p:nvSpPr>
        <p:spPr>
          <a:xfrm>
            <a:off x="818250" y="459775"/>
            <a:ext cx="748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AND_TWO_COLUMNS_1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>
            <a:spLocks noGrp="1"/>
          </p:cNvSpPr>
          <p:nvPr>
            <p:ph type="title"/>
          </p:nvPr>
        </p:nvSpPr>
        <p:spPr>
          <a:xfrm>
            <a:off x="818250" y="459775"/>
            <a:ext cx="748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">
    <p:bg>
      <p:bgPr>
        <a:solidFill>
          <a:schemeClr val="accent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>
            <a:spLocks noGrp="1"/>
          </p:cNvSpPr>
          <p:nvPr>
            <p:ph type="subTitle" idx="1"/>
          </p:nvPr>
        </p:nvSpPr>
        <p:spPr>
          <a:xfrm>
            <a:off x="2370825" y="2334800"/>
            <a:ext cx="56301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45"/>
          <p:cNvSpPr txBox="1">
            <a:spLocks noGrp="1"/>
          </p:cNvSpPr>
          <p:nvPr>
            <p:ph type="title"/>
          </p:nvPr>
        </p:nvSpPr>
        <p:spPr>
          <a:xfrm>
            <a:off x="818250" y="459775"/>
            <a:ext cx="3610800" cy="572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TITLE_AND_TWO_COLUMNS_1_1_1_1">
    <p:bg>
      <p:bgPr>
        <a:solidFill>
          <a:schemeClr val="accen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/>
          <p:nvPr/>
        </p:nvSpPr>
        <p:spPr>
          <a:xfrm>
            <a:off x="2324100" y="647700"/>
            <a:ext cx="5276700" cy="38100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46"/>
          <p:cNvSpPr/>
          <p:nvPr/>
        </p:nvSpPr>
        <p:spPr>
          <a:xfrm>
            <a:off x="914400" y="1276350"/>
            <a:ext cx="3524400" cy="270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46"/>
          <p:cNvSpPr txBox="1">
            <a:spLocks noGrp="1"/>
          </p:cNvSpPr>
          <p:nvPr>
            <p:ph type="title" hasCustomPrompt="1"/>
          </p:nvPr>
        </p:nvSpPr>
        <p:spPr>
          <a:xfrm>
            <a:off x="925800" y="1859625"/>
            <a:ext cx="4751100" cy="11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46"/>
          <p:cNvSpPr txBox="1">
            <a:spLocks noGrp="1"/>
          </p:cNvSpPr>
          <p:nvPr>
            <p:ph type="subTitle" idx="1"/>
          </p:nvPr>
        </p:nvSpPr>
        <p:spPr>
          <a:xfrm>
            <a:off x="925800" y="2906300"/>
            <a:ext cx="33795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idea">
  <p:cSld name="TITLE_AND_TWO_COLUMNS_1_1_1_1_1">
    <p:bg>
      <p:bgPr>
        <a:solidFill>
          <a:schemeClr val="accent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/>
          <p:nvPr/>
        </p:nvSpPr>
        <p:spPr>
          <a:xfrm>
            <a:off x="1409700" y="647700"/>
            <a:ext cx="6191100" cy="38100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7"/>
          <p:cNvSpPr/>
          <p:nvPr/>
        </p:nvSpPr>
        <p:spPr>
          <a:xfrm>
            <a:off x="3314550" y="1390650"/>
            <a:ext cx="4991100" cy="23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47"/>
          <p:cNvSpPr txBox="1">
            <a:spLocks noGrp="1"/>
          </p:cNvSpPr>
          <p:nvPr>
            <p:ph type="title"/>
          </p:nvPr>
        </p:nvSpPr>
        <p:spPr>
          <a:xfrm>
            <a:off x="818250" y="1409700"/>
            <a:ext cx="7487400" cy="22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8"/>
          <p:cNvSpPr/>
          <p:nvPr/>
        </p:nvSpPr>
        <p:spPr>
          <a:xfrm>
            <a:off x="638175" y="-142875"/>
            <a:ext cx="2314500" cy="293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48"/>
          <p:cNvSpPr txBox="1">
            <a:spLocks noGrp="1"/>
          </p:cNvSpPr>
          <p:nvPr>
            <p:ph type="title"/>
          </p:nvPr>
        </p:nvSpPr>
        <p:spPr>
          <a:xfrm>
            <a:off x="818250" y="688375"/>
            <a:ext cx="2030400" cy="19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BODY_1_1_1_1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18250" y="450150"/>
            <a:ext cx="3070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APTION_ONLY_1_1">
    <p:bg>
      <p:bgPr>
        <a:solidFill>
          <a:schemeClr val="accen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925800" y="3831950"/>
            <a:ext cx="3070200" cy="710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0" tIns="91425" rIns="365750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None/>
              <a:defRPr sz="14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None/>
              <a:defRPr sz="14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None/>
              <a:defRPr sz="14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None/>
              <a:defRPr sz="14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None/>
              <a:defRPr sz="14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None/>
              <a:defRPr sz="14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None/>
              <a:defRPr sz="14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None/>
              <a:defRPr sz="14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 idx="2"/>
          </p:nvPr>
        </p:nvSpPr>
        <p:spPr>
          <a:xfrm>
            <a:off x="818250" y="459775"/>
            <a:ext cx="6424500" cy="24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 sz="37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TITLE_AND_BODY_1_1_4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/>
          <p:nvPr/>
        </p:nvSpPr>
        <p:spPr>
          <a:xfrm>
            <a:off x="-78000" y="3191450"/>
            <a:ext cx="9300000" cy="205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title" idx="2"/>
          </p:nvPr>
        </p:nvSpPr>
        <p:spPr>
          <a:xfrm>
            <a:off x="972250" y="3490433"/>
            <a:ext cx="18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1"/>
          </p:nvPr>
        </p:nvSpPr>
        <p:spPr>
          <a:xfrm>
            <a:off x="972250" y="3822650"/>
            <a:ext cx="187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title" idx="3"/>
          </p:nvPr>
        </p:nvSpPr>
        <p:spPr>
          <a:xfrm>
            <a:off x="3634350" y="3490433"/>
            <a:ext cx="18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4"/>
          </p:nvPr>
        </p:nvSpPr>
        <p:spPr>
          <a:xfrm>
            <a:off x="3634350" y="3822650"/>
            <a:ext cx="187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 idx="5"/>
          </p:nvPr>
        </p:nvSpPr>
        <p:spPr>
          <a:xfrm>
            <a:off x="6296447" y="3490433"/>
            <a:ext cx="18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6"/>
          </p:nvPr>
        </p:nvSpPr>
        <p:spPr>
          <a:xfrm>
            <a:off x="6296447" y="3822650"/>
            <a:ext cx="187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TITLE_AND_BODY_1_1_3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title" idx="2"/>
          </p:nvPr>
        </p:nvSpPr>
        <p:spPr>
          <a:xfrm>
            <a:off x="3561450" y="1280625"/>
            <a:ext cx="42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1"/>
          </p:nvPr>
        </p:nvSpPr>
        <p:spPr>
          <a:xfrm>
            <a:off x="3561450" y="1612843"/>
            <a:ext cx="4287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title" idx="3"/>
          </p:nvPr>
        </p:nvSpPr>
        <p:spPr>
          <a:xfrm>
            <a:off x="3561450" y="2405454"/>
            <a:ext cx="42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4"/>
          </p:nvPr>
        </p:nvSpPr>
        <p:spPr>
          <a:xfrm>
            <a:off x="3561450" y="2737672"/>
            <a:ext cx="4287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title" idx="5"/>
          </p:nvPr>
        </p:nvSpPr>
        <p:spPr>
          <a:xfrm>
            <a:off x="3561450" y="3530282"/>
            <a:ext cx="42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6"/>
          </p:nvPr>
        </p:nvSpPr>
        <p:spPr>
          <a:xfrm>
            <a:off x="3561450" y="3862500"/>
            <a:ext cx="4287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3">
  <p:cSld name="TITLE_AND_BODY_1_1_3_1">
    <p:bg>
      <p:bgPr>
        <a:solidFill>
          <a:schemeClr val="accen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title" idx="2"/>
          </p:nvPr>
        </p:nvSpPr>
        <p:spPr>
          <a:xfrm>
            <a:off x="965700" y="2822800"/>
            <a:ext cx="199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1"/>
          </p:nvPr>
        </p:nvSpPr>
        <p:spPr>
          <a:xfrm>
            <a:off x="965700" y="3155019"/>
            <a:ext cx="1997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title" idx="3"/>
          </p:nvPr>
        </p:nvSpPr>
        <p:spPr>
          <a:xfrm>
            <a:off x="3573147" y="2822800"/>
            <a:ext cx="199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4"/>
          </p:nvPr>
        </p:nvSpPr>
        <p:spPr>
          <a:xfrm>
            <a:off x="3573147" y="3155019"/>
            <a:ext cx="1997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title" idx="5"/>
          </p:nvPr>
        </p:nvSpPr>
        <p:spPr>
          <a:xfrm>
            <a:off x="6180589" y="2822800"/>
            <a:ext cx="199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6"/>
          </p:nvPr>
        </p:nvSpPr>
        <p:spPr>
          <a:xfrm>
            <a:off x="6180589" y="3155019"/>
            <a:ext cx="1997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2">
  <p:cSld name="BIG_NUMBER_1_1">
    <p:bg>
      <p:bgPr>
        <a:solidFill>
          <a:schemeClr val="accen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title" idx="2" hasCustomPrompt="1"/>
          </p:nvPr>
        </p:nvSpPr>
        <p:spPr>
          <a:xfrm>
            <a:off x="720027" y="1551500"/>
            <a:ext cx="2926200" cy="8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None/>
              <a:defRPr sz="47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22"/>
          <p:cNvSpPr txBox="1">
            <a:spLocks noGrp="1"/>
          </p:cNvSpPr>
          <p:nvPr>
            <p:ph type="title" idx="3" hasCustomPrompt="1"/>
          </p:nvPr>
        </p:nvSpPr>
        <p:spPr>
          <a:xfrm>
            <a:off x="2781000" y="2703125"/>
            <a:ext cx="2926200" cy="8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None/>
              <a:defRPr sz="47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4"/>
          </p:nvPr>
        </p:nvSpPr>
        <p:spPr>
          <a:xfrm>
            <a:off x="3231365" y="4069650"/>
            <a:ext cx="2103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title" idx="5" hasCustomPrompt="1"/>
          </p:nvPr>
        </p:nvSpPr>
        <p:spPr>
          <a:xfrm>
            <a:off x="719975" y="3854700"/>
            <a:ext cx="2928000" cy="8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None/>
              <a:defRPr sz="47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 idx="6"/>
          </p:nvPr>
        </p:nvSpPr>
        <p:spPr>
          <a:xfrm>
            <a:off x="3231365" y="1760600"/>
            <a:ext cx="2103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ctrTitle" idx="7"/>
          </p:nvPr>
        </p:nvSpPr>
        <p:spPr>
          <a:xfrm>
            <a:off x="5294376" y="2938750"/>
            <a:ext cx="26202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454800" y="1531975"/>
            <a:ext cx="6042900" cy="9243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2520863" y="2670100"/>
            <a:ext cx="6042900" cy="9243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468675" y="3808225"/>
            <a:ext cx="6042900" cy="9243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●"/>
              <a:defRPr sz="1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○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■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○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■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○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Montserrat"/>
              <a:buChar char="■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8" r:id="rId4"/>
    <p:sldLayoutId id="2147483661" r:id="rId5"/>
    <p:sldLayoutId id="2147483664" r:id="rId6"/>
    <p:sldLayoutId id="2147483665" r:id="rId7"/>
    <p:sldLayoutId id="2147483666" r:id="rId8"/>
    <p:sldLayoutId id="2147483668" r:id="rId9"/>
    <p:sldLayoutId id="2147483669" r:id="rId10"/>
    <p:sldLayoutId id="2147483670" r:id="rId11"/>
    <p:sldLayoutId id="2147483673" r:id="rId12"/>
    <p:sldLayoutId id="2147483675" r:id="rId13"/>
    <p:sldLayoutId id="2147483677" r:id="rId14"/>
    <p:sldLayoutId id="2147483678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8" r:id="rId22"/>
    <p:sldLayoutId id="2147483689" r:id="rId23"/>
    <p:sldLayoutId id="2147483691" r:id="rId24"/>
    <p:sldLayoutId id="2147483692" r:id="rId25"/>
    <p:sldLayoutId id="2147483693" r:id="rId26"/>
    <p:sldLayoutId id="2147483694" r:id="rId27"/>
    <p:sldLayoutId id="2147483695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3"/>
          <p:cNvSpPr txBox="1">
            <a:spLocks noGrp="1"/>
          </p:cNvSpPr>
          <p:nvPr>
            <p:ph type="ctrTitle"/>
          </p:nvPr>
        </p:nvSpPr>
        <p:spPr>
          <a:xfrm>
            <a:off x="4355976" y="0"/>
            <a:ext cx="3996191" cy="11315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latin typeface="Times New Roman" pitchFamily="18" charset="0"/>
                <a:cs typeface="Times New Roman" pitchFamily="18" charset="0"/>
              </a:rPr>
              <a:t>E-MEDICINE</a:t>
            </a:r>
            <a:endParaRPr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7" name="Google Shape;297;p53"/>
          <p:cNvSpPr txBox="1">
            <a:spLocks noGrp="1"/>
          </p:cNvSpPr>
          <p:nvPr>
            <p:ph type="subTitle" idx="1"/>
          </p:nvPr>
        </p:nvSpPr>
        <p:spPr>
          <a:xfrm>
            <a:off x="5652120" y="2067694"/>
            <a:ext cx="2802632" cy="12710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b="1" i="1" dirty="0">
              <a:solidFill>
                <a:schemeClr val="accent4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b="1" i="1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b="1" i="1" dirty="0">
              <a:solidFill>
                <a:schemeClr val="accent4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PRESENTED BY: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A. AMRUTHAMATHI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S. ANU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C. CHARUMATHI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R. INBA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P. HARINI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B. LAVANYA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A. VELAMMAL</a:t>
            </a:r>
          </a:p>
        </p:txBody>
      </p:sp>
      <p:grpSp>
        <p:nvGrpSpPr>
          <p:cNvPr id="4" name="Google Shape;866;p80"/>
          <p:cNvGrpSpPr/>
          <p:nvPr/>
        </p:nvGrpSpPr>
        <p:grpSpPr>
          <a:xfrm>
            <a:off x="7921818" y="407759"/>
            <a:ext cx="576064" cy="576064"/>
            <a:chOff x="2173950" y="1877975"/>
            <a:chExt cx="496850" cy="449250"/>
          </a:xfrm>
        </p:grpSpPr>
        <p:sp>
          <p:nvSpPr>
            <p:cNvPr id="5" name="Google Shape;867;p80"/>
            <p:cNvSpPr/>
            <p:nvPr/>
          </p:nvSpPr>
          <p:spPr>
            <a:xfrm>
              <a:off x="2328825" y="2033200"/>
              <a:ext cx="22725" cy="19475"/>
            </a:xfrm>
            <a:custGeom>
              <a:avLst/>
              <a:gdLst/>
              <a:ahLst/>
              <a:cxnLst/>
              <a:rect l="l" t="t" r="r" b="b"/>
              <a:pathLst>
                <a:path w="909" h="779" extrusionOk="0">
                  <a:moveTo>
                    <a:pt x="520" y="1"/>
                  </a:moveTo>
                  <a:cubicBezTo>
                    <a:pt x="174" y="1"/>
                    <a:pt x="1" y="420"/>
                    <a:pt x="245" y="664"/>
                  </a:cubicBezTo>
                  <a:cubicBezTo>
                    <a:pt x="324" y="743"/>
                    <a:pt x="421" y="778"/>
                    <a:pt x="517" y="778"/>
                  </a:cubicBezTo>
                  <a:cubicBezTo>
                    <a:pt x="717" y="778"/>
                    <a:pt x="908" y="623"/>
                    <a:pt x="908" y="390"/>
                  </a:cubicBezTo>
                  <a:cubicBezTo>
                    <a:pt x="908" y="175"/>
                    <a:pt x="734" y="1"/>
                    <a:pt x="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" name="Google Shape;868;p80"/>
            <p:cNvSpPr/>
            <p:nvPr/>
          </p:nvSpPr>
          <p:spPr>
            <a:xfrm>
              <a:off x="2173950" y="1877975"/>
              <a:ext cx="219325" cy="446325"/>
            </a:xfrm>
            <a:custGeom>
              <a:avLst/>
              <a:gdLst/>
              <a:ahLst/>
              <a:cxnLst/>
              <a:rect l="l" t="t" r="r" b="b"/>
              <a:pathLst>
                <a:path w="8773" h="17853" extrusionOk="0">
                  <a:moveTo>
                    <a:pt x="4387" y="776"/>
                  </a:moveTo>
                  <a:cubicBezTo>
                    <a:pt x="6343" y="776"/>
                    <a:pt x="7995" y="2376"/>
                    <a:pt x="7995" y="4269"/>
                  </a:cubicBezTo>
                  <a:lnTo>
                    <a:pt x="7995" y="8539"/>
                  </a:lnTo>
                  <a:lnTo>
                    <a:pt x="777" y="8539"/>
                  </a:lnTo>
                  <a:lnTo>
                    <a:pt x="777" y="4269"/>
                  </a:lnTo>
                  <a:cubicBezTo>
                    <a:pt x="777" y="2376"/>
                    <a:pt x="2431" y="776"/>
                    <a:pt x="4387" y="776"/>
                  </a:cubicBezTo>
                  <a:close/>
                  <a:moveTo>
                    <a:pt x="7995" y="9315"/>
                  </a:moveTo>
                  <a:lnTo>
                    <a:pt x="7995" y="13585"/>
                  </a:lnTo>
                  <a:cubicBezTo>
                    <a:pt x="7995" y="15550"/>
                    <a:pt x="6275" y="17078"/>
                    <a:pt x="4387" y="17078"/>
                  </a:cubicBezTo>
                  <a:cubicBezTo>
                    <a:pt x="2431" y="17078"/>
                    <a:pt x="777" y="15478"/>
                    <a:pt x="777" y="13585"/>
                  </a:cubicBezTo>
                  <a:lnTo>
                    <a:pt x="777" y="9315"/>
                  </a:lnTo>
                  <a:close/>
                  <a:moveTo>
                    <a:pt x="4387" y="0"/>
                  </a:moveTo>
                  <a:cubicBezTo>
                    <a:pt x="2041" y="0"/>
                    <a:pt x="1" y="1896"/>
                    <a:pt x="1" y="4269"/>
                  </a:cubicBezTo>
                  <a:lnTo>
                    <a:pt x="1" y="13585"/>
                  </a:lnTo>
                  <a:cubicBezTo>
                    <a:pt x="1" y="15957"/>
                    <a:pt x="2041" y="17853"/>
                    <a:pt x="4387" y="17853"/>
                  </a:cubicBezTo>
                  <a:cubicBezTo>
                    <a:pt x="6728" y="17853"/>
                    <a:pt x="8772" y="15961"/>
                    <a:pt x="8772" y="13585"/>
                  </a:cubicBezTo>
                  <a:lnTo>
                    <a:pt x="8772" y="4269"/>
                  </a:lnTo>
                  <a:cubicBezTo>
                    <a:pt x="8773" y="1896"/>
                    <a:pt x="6731" y="0"/>
                    <a:pt x="4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" name="Google Shape;869;p80"/>
            <p:cNvSpPr/>
            <p:nvPr/>
          </p:nvSpPr>
          <p:spPr>
            <a:xfrm>
              <a:off x="2292050" y="1920100"/>
              <a:ext cx="59600" cy="93925"/>
            </a:xfrm>
            <a:custGeom>
              <a:avLst/>
              <a:gdLst/>
              <a:ahLst/>
              <a:cxnLst/>
              <a:rect l="l" t="t" r="r" b="b"/>
              <a:pathLst>
                <a:path w="2384" h="3757" extrusionOk="0">
                  <a:moveTo>
                    <a:pt x="438" y="0"/>
                  </a:moveTo>
                  <a:cubicBezTo>
                    <a:pt x="278" y="0"/>
                    <a:pt x="129" y="100"/>
                    <a:pt x="73" y="259"/>
                  </a:cubicBezTo>
                  <a:cubicBezTo>
                    <a:pt x="1" y="461"/>
                    <a:pt x="107" y="683"/>
                    <a:pt x="309" y="755"/>
                  </a:cubicBezTo>
                  <a:cubicBezTo>
                    <a:pt x="1084" y="1029"/>
                    <a:pt x="1602" y="1762"/>
                    <a:pt x="1603" y="2584"/>
                  </a:cubicBezTo>
                  <a:lnTo>
                    <a:pt x="1603" y="3361"/>
                  </a:lnTo>
                  <a:cubicBezTo>
                    <a:pt x="1598" y="3577"/>
                    <a:pt x="1774" y="3757"/>
                    <a:pt x="1991" y="3757"/>
                  </a:cubicBezTo>
                  <a:cubicBezTo>
                    <a:pt x="2208" y="3757"/>
                    <a:pt x="2383" y="3577"/>
                    <a:pt x="2379" y="3361"/>
                  </a:cubicBezTo>
                  <a:lnTo>
                    <a:pt x="2379" y="2584"/>
                  </a:lnTo>
                  <a:cubicBezTo>
                    <a:pt x="2377" y="1434"/>
                    <a:pt x="1652" y="408"/>
                    <a:pt x="568" y="23"/>
                  </a:cubicBezTo>
                  <a:cubicBezTo>
                    <a:pt x="525" y="8"/>
                    <a:pt x="481" y="0"/>
                    <a:pt x="4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" name="Google Shape;870;p80"/>
            <p:cNvSpPr/>
            <p:nvPr/>
          </p:nvSpPr>
          <p:spPr>
            <a:xfrm>
              <a:off x="2412650" y="2069100"/>
              <a:ext cx="258150" cy="258125"/>
            </a:xfrm>
            <a:custGeom>
              <a:avLst/>
              <a:gdLst/>
              <a:ahLst/>
              <a:cxnLst/>
              <a:rect l="l" t="t" r="r" b="b"/>
              <a:pathLst>
                <a:path w="10326" h="10325" extrusionOk="0">
                  <a:moveTo>
                    <a:pt x="5163" y="777"/>
                  </a:moveTo>
                  <a:cubicBezTo>
                    <a:pt x="7540" y="777"/>
                    <a:pt x="9549" y="2786"/>
                    <a:pt x="9549" y="5163"/>
                  </a:cubicBezTo>
                  <a:cubicBezTo>
                    <a:pt x="9549" y="6178"/>
                    <a:pt x="9179" y="7157"/>
                    <a:pt x="8503" y="7953"/>
                  </a:cubicBezTo>
                  <a:lnTo>
                    <a:pt x="2371" y="1823"/>
                  </a:lnTo>
                  <a:cubicBezTo>
                    <a:pt x="3165" y="1154"/>
                    <a:pt x="4161" y="777"/>
                    <a:pt x="5163" y="777"/>
                  </a:cubicBezTo>
                  <a:close/>
                  <a:moveTo>
                    <a:pt x="1822" y="2372"/>
                  </a:moveTo>
                  <a:lnTo>
                    <a:pt x="7954" y="8503"/>
                  </a:lnTo>
                  <a:cubicBezTo>
                    <a:pt x="7156" y="9180"/>
                    <a:pt x="6179" y="9548"/>
                    <a:pt x="5163" y="9548"/>
                  </a:cubicBezTo>
                  <a:cubicBezTo>
                    <a:pt x="2785" y="9548"/>
                    <a:pt x="776" y="7541"/>
                    <a:pt x="776" y="5163"/>
                  </a:cubicBezTo>
                  <a:cubicBezTo>
                    <a:pt x="776" y="4150"/>
                    <a:pt x="1146" y="3170"/>
                    <a:pt x="1822" y="2372"/>
                  </a:cubicBezTo>
                  <a:close/>
                  <a:moveTo>
                    <a:pt x="5163" y="1"/>
                  </a:moveTo>
                  <a:cubicBezTo>
                    <a:pt x="2441" y="1"/>
                    <a:pt x="0" y="2313"/>
                    <a:pt x="0" y="5163"/>
                  </a:cubicBezTo>
                  <a:cubicBezTo>
                    <a:pt x="0" y="7946"/>
                    <a:pt x="2379" y="10325"/>
                    <a:pt x="5163" y="10325"/>
                  </a:cubicBezTo>
                  <a:cubicBezTo>
                    <a:pt x="7935" y="10325"/>
                    <a:pt x="10325" y="7968"/>
                    <a:pt x="10325" y="5163"/>
                  </a:cubicBezTo>
                  <a:cubicBezTo>
                    <a:pt x="10325" y="2379"/>
                    <a:pt x="7945" y="1"/>
                    <a:pt x="51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526448"/>
            <a:ext cx="1656184" cy="7566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4155926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GUIDED BY:</a:t>
            </a:r>
          </a:p>
          <a:p>
            <a:r>
              <a:rPr lang="en-IN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POOJA MEHTA</a:t>
            </a:r>
            <a:endParaRPr lang="en-IN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66692" y="1059582"/>
            <a:ext cx="2624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1600" b="1" i="1" dirty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STORE TO SAVE LIVES!!!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HARDWARE SPECIFICATIONS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14550" lvl="4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Intel Core i5</a:t>
            </a:r>
            <a:endParaRPr lang="en-IN" sz="1600" dirty="0" smtClean="0">
              <a:solidFill>
                <a:schemeClr val="tx1"/>
              </a:solidFill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2114550" lvl="4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256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MB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Ram</a:t>
            </a:r>
            <a:endParaRPr lang="en-IN" sz="1600" dirty="0">
              <a:solidFill>
                <a:schemeClr val="tx1"/>
              </a:solidFill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2114550" lvl="4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5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12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KB Cache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Memory</a:t>
            </a:r>
            <a:endParaRPr lang="en-IN" sz="1600" dirty="0">
              <a:solidFill>
                <a:schemeClr val="tx1"/>
              </a:solidFill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2114550" lvl="4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Hard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disk 10 GB (OPTIONAL)</a:t>
            </a:r>
            <a:endParaRPr lang="en-IN" sz="1600" dirty="0">
              <a:solidFill>
                <a:schemeClr val="tx1"/>
              </a:solidFill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165100" indent="0">
              <a:buNone/>
            </a:pPr>
            <a:endParaRPr lang="en-IN" dirty="0"/>
          </a:p>
        </p:txBody>
      </p:sp>
      <p:cxnSp>
        <p:nvCxnSpPr>
          <p:cNvPr id="4" name="Google Shape;305;p54"/>
          <p:cNvCxnSpPr/>
          <p:nvPr/>
        </p:nvCxnSpPr>
        <p:spPr>
          <a:xfrm>
            <a:off x="1835696" y="1000828"/>
            <a:ext cx="5544616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1594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SOFTWARE SPECIFICATIONS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79650" lvl="4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Technology  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: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JAVA</a:t>
            </a:r>
            <a:endParaRPr lang="en-US" sz="1600" dirty="0">
              <a:solidFill>
                <a:schemeClr val="tx1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4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Business Layer        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 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Spring Boot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Spring Framework,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Rest API, JPA and Hibernate</a:t>
            </a:r>
            <a:endParaRPr lang="en-US" sz="1600" dirty="0">
              <a:solidFill>
                <a:schemeClr val="tx1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4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Database 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     :  MySQL </a:t>
            </a:r>
            <a:endParaRPr lang="en-US" sz="1600" dirty="0">
              <a:solidFill>
                <a:schemeClr val="tx1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4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Web Server               :  Tomcat Server</a:t>
            </a:r>
          </a:p>
          <a:p>
            <a:pPr lvl="4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Source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code Editor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:  Visual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Studio Code</a:t>
            </a:r>
            <a:endParaRPr lang="en-US" sz="1600" dirty="0">
              <a:solidFill>
                <a:schemeClr val="tx1"/>
              </a:solidFill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165100" indent="0">
              <a:buNone/>
            </a:pPr>
            <a:endParaRPr lang="en-IN" dirty="0"/>
          </a:p>
        </p:txBody>
      </p:sp>
      <p:cxnSp>
        <p:nvCxnSpPr>
          <p:cNvPr id="4" name="Google Shape;305;p54"/>
          <p:cNvCxnSpPr/>
          <p:nvPr/>
        </p:nvCxnSpPr>
        <p:spPr>
          <a:xfrm>
            <a:off x="1835696" y="1000828"/>
            <a:ext cx="5544616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6038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PROPOSED SYSTEM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36550" indent="-171450" algn="just">
              <a:buFont typeface="Arial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aim is to make the ordering process and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delivery systems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of medicines much easier and customer-friendly.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It’s very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important to make a user friendly environment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IN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36550" indent="-171450" algn="just">
              <a:buFont typeface="Arial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E-Medicine will be developed by combining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several technology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(ANGULAR, HTML5, SPRINGBOOT, CSS ).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Among these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technologies, CSS is responsible for the web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visual style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 the device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36550" indent="-171450" algn="just">
              <a:buFont typeface="Arial" pitchFamily="34" charset="0"/>
              <a:buChar char="•"/>
            </a:pP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E-medicine t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he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customer selects the required medicines and orders them by a single click. Before it, the customer needs to create a login account and fill all the details like name, address, any id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no etc…</a:t>
            </a:r>
          </a:p>
          <a:p>
            <a:pPr marL="336550" indent="-171450" algn="just">
              <a:buFont typeface="Arial" pitchFamily="34" charset="0"/>
              <a:buChar char="•"/>
            </a:pP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business goal for the application is to provide the medicines to all people and admin will provide the supplier details. </a:t>
            </a:r>
            <a:endParaRPr lang="en-IN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165100" indent="0" algn="just">
              <a:buNone/>
            </a:pPr>
            <a:endParaRPr lang="en-IN" sz="16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" name="Google Shape;305;p54"/>
          <p:cNvCxnSpPr/>
          <p:nvPr/>
        </p:nvCxnSpPr>
        <p:spPr>
          <a:xfrm>
            <a:off x="1835696" y="1000828"/>
            <a:ext cx="5544616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3933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MODULES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0850" indent="-285750" algn="just">
              <a:buFont typeface="Arial" pitchFamily="34" charset="0"/>
              <a:buChar char="•"/>
            </a:pP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Admin:</a:t>
            </a:r>
          </a:p>
          <a:p>
            <a:pPr marL="165100" indent="0" algn="just">
              <a:buNone/>
            </a:pP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Admin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has the official powers to control the flow of the data from one part of the system to the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other. Admin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can manipulate the access of the users to the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data. Hence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all the data will be reflected in clean and well data in the interfaces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1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0850" indent="-285750" algn="just">
              <a:buFont typeface="Arial" pitchFamily="34" charset="0"/>
              <a:buChar char="•"/>
            </a:pP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Customer:</a:t>
            </a:r>
          </a:p>
          <a:p>
            <a:pPr marL="165100" indent="0" algn="just">
              <a:buNone/>
            </a:pP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 Check all the medicines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 give order of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medicines.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Check order status and see recently add cart 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medicines.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endParaRPr lang="en-US" sz="16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36550" indent="-171450" algn="just">
              <a:buFont typeface="Arial" pitchFamily="34" charset="0"/>
              <a:buChar char="•"/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Order:</a:t>
            </a:r>
            <a:endParaRPr lang="en-US" sz="16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   The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order from the dealer is taken through phone and the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medicines;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quality is entered by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 employee. </a:t>
            </a:r>
            <a:endParaRPr lang="en-IN" sz="16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" name="Google Shape;305;p54"/>
          <p:cNvCxnSpPr/>
          <p:nvPr/>
        </p:nvCxnSpPr>
        <p:spPr>
          <a:xfrm>
            <a:off x="1835696" y="1000828"/>
            <a:ext cx="5544616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7027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MODULES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Cart: </a:t>
            </a:r>
            <a:endParaRPr lang="en-US" sz="16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165100" indent="0">
              <a:buNone/>
            </a:pP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 After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trade, the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medicines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will be directed to the cart. In the cart unit we can get the  total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quantity of medicines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available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65100" indent="0">
              <a:buNone/>
            </a:pPr>
            <a:endParaRPr lang="en-US" sz="1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0850" indent="-285750">
              <a:buFont typeface="Arial" pitchFamily="34" charset="0"/>
              <a:buChar char="•"/>
            </a:pP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Medicines: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165100" indent="0">
              <a:buNone/>
            </a:pP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  Detail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information about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medicines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which is provided by admin.</a:t>
            </a:r>
            <a:endParaRPr lang="ko-KR" altLang="en-US" sz="1600" dirty="0">
              <a:latin typeface="Times New Roman" pitchFamily="18" charset="0"/>
              <a:cs typeface="Times New Roman" pitchFamily="18" charset="0"/>
            </a:endParaRPr>
          </a:p>
          <a:p>
            <a:pPr marL="165100" indent="0">
              <a:buNone/>
            </a:pPr>
            <a:endParaRPr lang="en-IN" sz="16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" name="Google Shape;305;p54"/>
          <p:cNvCxnSpPr/>
          <p:nvPr/>
        </p:nvCxnSpPr>
        <p:spPr>
          <a:xfrm>
            <a:off x="1835696" y="1000828"/>
            <a:ext cx="5544616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093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 txBox="1">
            <a:spLocks noGrp="1"/>
          </p:cNvSpPr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itchFamily="18" charset="0"/>
                <a:cs typeface="Times New Roman" pitchFamily="18" charset="0"/>
              </a:rPr>
              <a:t>SPRING ANNOTATIONS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3" name="Google Shape;303;p54"/>
          <p:cNvSpPr txBox="1">
            <a:spLocks noGrp="1"/>
          </p:cNvSpPr>
          <p:nvPr>
            <p:ph type="body" idx="1"/>
          </p:nvPr>
        </p:nvSpPr>
        <p:spPr>
          <a:xfrm>
            <a:off x="818250" y="1236525"/>
            <a:ext cx="7801500" cy="3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600"/>
              </a:spcAft>
              <a:buNone/>
            </a:pPr>
            <a:r>
              <a:rPr lang="en-US" sz="16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US" sz="1600" b="1" i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CrossOrigin</a:t>
            </a:r>
            <a:r>
              <a:rPr lang="en-US" sz="16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annotation–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Cross-Origin Resource Sharing (CORS) is a security concept that allows restricting the resources implemented in web browsers. It prevents the JavaScript code producing or consuming the requests against different origin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lvl="0" indent="0" algn="just">
              <a:spcAft>
                <a:spcPts val="1600"/>
              </a:spcAft>
              <a:buNone/>
            </a:pPr>
            <a:r>
              <a:rPr lang="en-US" sz="16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US" sz="1600" b="1" i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RestController</a:t>
            </a:r>
            <a:r>
              <a:rPr lang="en-US" sz="16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annotation-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RestController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is used for making restful web services with the help of the @</a:t>
            </a:r>
            <a:r>
              <a:rPr lang="en-US" sz="1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RestController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annotation. This annotation is used at the class level and allows the class to handle the requests made by the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client.</a:t>
            </a:r>
          </a:p>
          <a:p>
            <a:pPr marL="0" lvl="0" indent="0" algn="just">
              <a:spcAft>
                <a:spcPts val="1600"/>
              </a:spcAft>
              <a:buNone/>
            </a:pPr>
            <a:r>
              <a:rPr lang="en-US" sz="16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US" sz="1600" b="1" i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RequestMapping</a:t>
            </a:r>
            <a:r>
              <a:rPr lang="en-US" sz="16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annotation-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RequestMapping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annotation is used to map web requests onto specific handler classes and/or handler methods. @</a:t>
            </a:r>
            <a:r>
              <a:rPr lang="en-US" sz="1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RequestMapping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can be applied to the controller class as well as methods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lvl="0" indent="0">
              <a:spcAft>
                <a:spcPts val="1600"/>
              </a:spcAft>
              <a:buNone/>
            </a:pPr>
            <a:endParaRPr sz="1400" b="1" i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05" name="Google Shape;305;p54"/>
          <p:cNvCxnSpPr/>
          <p:nvPr/>
        </p:nvCxnSpPr>
        <p:spPr>
          <a:xfrm>
            <a:off x="1811623" y="962050"/>
            <a:ext cx="5281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dirty="0">
                <a:latin typeface="Times New Roman" pitchFamily="18" charset="0"/>
                <a:cs typeface="Times New Roman" pitchFamily="18" charset="0"/>
              </a:rPr>
              <a:t>SPRING ANNOTATIONS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spcAft>
                <a:spcPts val="1600"/>
              </a:spcAft>
              <a:buNone/>
            </a:pPr>
            <a:r>
              <a:rPr lang="en-US" sz="16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US" sz="16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PostMapping</a:t>
            </a:r>
            <a:r>
              <a:rPr lang="en-US" sz="16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annotation-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PostMapping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annotation maps HTTP POST requests onto specific handler methods. It is a composed annotation that acts as a shortcut for @</a:t>
            </a:r>
            <a:r>
              <a:rPr lang="en-US" sz="1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RequestMapping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(method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RequestMethod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POST) .</a:t>
            </a:r>
          </a:p>
          <a:p>
            <a:pPr marL="0" lvl="0" indent="0" algn="just">
              <a:spcAft>
                <a:spcPts val="1600"/>
              </a:spcAft>
              <a:buNone/>
            </a:pPr>
            <a:r>
              <a:rPr lang="en-US" sz="16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US" sz="16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GetMapping</a:t>
            </a:r>
            <a:r>
              <a:rPr lang="en-US" sz="16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annotation-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GetMapping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annotation maps HTTP GET requests onto specific handler methods. It is a composed annotation that acts as a shortcut for @</a:t>
            </a:r>
            <a:r>
              <a:rPr lang="en-US" sz="1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RequestMapping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(method = </a:t>
            </a:r>
            <a:r>
              <a:rPr lang="en-US" sz="1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RequestMethod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GET)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lvl="0" indent="0" algn="just">
              <a:spcAft>
                <a:spcPts val="1600"/>
              </a:spcAft>
              <a:buNone/>
            </a:pPr>
            <a:r>
              <a:rPr lang="en-IN" sz="16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@Entity annotation-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defines that a class can be mapped to a table. And that is it, it is just a marker, like for example s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erializable interface.</a:t>
            </a:r>
          </a:p>
        </p:txBody>
      </p:sp>
      <p:cxnSp>
        <p:nvCxnSpPr>
          <p:cNvPr id="4" name="Google Shape;305;p54"/>
          <p:cNvCxnSpPr/>
          <p:nvPr/>
        </p:nvCxnSpPr>
        <p:spPr>
          <a:xfrm>
            <a:off x="1835696" y="1000828"/>
            <a:ext cx="5544616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6902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dirty="0">
                <a:latin typeface="Times New Roman" pitchFamily="18" charset="0"/>
                <a:cs typeface="Times New Roman" pitchFamily="18" charset="0"/>
              </a:rPr>
              <a:t>SPRING ANNOTATIONS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560" y="1236525"/>
            <a:ext cx="8008190" cy="3347100"/>
          </a:xfrm>
        </p:spPr>
        <p:txBody>
          <a:bodyPr/>
          <a:lstStyle/>
          <a:p>
            <a:pPr marL="165100" lvl="0" indent="0" algn="just">
              <a:buNone/>
            </a:pPr>
            <a:r>
              <a:rPr lang="en-IN" sz="16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IN" sz="16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onetomany</a:t>
            </a:r>
            <a:r>
              <a:rPr lang="en-IN" sz="16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6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annotation-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IN" sz="16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IN" sz="1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OneToOne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JPA annotation is used to map the source entity with the target entity. In this example,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we create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Instructor and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Instructor Detail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entities and we make a one-to-one mapping between them. The one-to-one association can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be either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unidirectional or bidirectional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IN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165100" lvl="0" indent="0" algn="just">
              <a:buNone/>
            </a:pPr>
            <a:r>
              <a:rPr lang="en-IN" sz="16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IN" sz="16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manytomany</a:t>
            </a:r>
            <a:r>
              <a:rPr lang="en-IN" sz="16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6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annotation-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IN" sz="16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IN" sz="1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ManyToMany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annotation is used in both classes to create the many-to-many relationship between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entities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This association has two side i.e. the owning side and the inverse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side.</a:t>
            </a:r>
          </a:p>
          <a:p>
            <a:pPr marL="165100" lvl="0" indent="0" algn="just">
              <a:buNone/>
            </a:pPr>
            <a:r>
              <a:rPr lang="en-IN" sz="16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@overriding annotation-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@Override annotation informs the compiler that the element is meant to override an element declared in a superclass. While it is not required to use this annotation when overriding a method, it helps to prevent errors.</a:t>
            </a:r>
          </a:p>
          <a:p>
            <a:pPr marL="165100" lvl="0" indent="0" algn="just">
              <a:buNone/>
            </a:pPr>
            <a:endParaRPr lang="en-IN" sz="1600" dirty="0">
              <a:latin typeface="Times New Roman" pitchFamily="18" charset="0"/>
              <a:cs typeface="Times New Roman" pitchFamily="18" charset="0"/>
            </a:endParaRPr>
          </a:p>
          <a:p>
            <a:pPr marL="165100" indent="0" algn="just">
              <a:buNone/>
            </a:pPr>
            <a:endParaRPr lang="en-IN" sz="1600" dirty="0"/>
          </a:p>
        </p:txBody>
      </p:sp>
      <p:cxnSp>
        <p:nvCxnSpPr>
          <p:cNvPr id="4" name="Google Shape;305;p54"/>
          <p:cNvCxnSpPr/>
          <p:nvPr/>
        </p:nvCxnSpPr>
        <p:spPr>
          <a:xfrm>
            <a:off x="1835696" y="1000828"/>
            <a:ext cx="5544616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1297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USERCASE DIAGRAM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5100" indent="0">
              <a:buNone/>
            </a:pPr>
            <a:endParaRPr lang="en-IN" dirty="0"/>
          </a:p>
        </p:txBody>
      </p:sp>
      <p:cxnSp>
        <p:nvCxnSpPr>
          <p:cNvPr id="4" name="Google Shape;305;p54"/>
          <p:cNvCxnSpPr/>
          <p:nvPr/>
        </p:nvCxnSpPr>
        <p:spPr>
          <a:xfrm>
            <a:off x="1835696" y="1000828"/>
            <a:ext cx="5544616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06" y="1275606"/>
            <a:ext cx="6264696" cy="330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9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CLASS DIAGRAM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5100" indent="0">
              <a:buNone/>
            </a:pPr>
            <a:endParaRPr lang="en-IN" dirty="0"/>
          </a:p>
        </p:txBody>
      </p:sp>
      <p:cxnSp>
        <p:nvCxnSpPr>
          <p:cNvPr id="4" name="Google Shape;305;p54"/>
          <p:cNvCxnSpPr/>
          <p:nvPr/>
        </p:nvCxnSpPr>
        <p:spPr>
          <a:xfrm>
            <a:off x="1835696" y="1000828"/>
            <a:ext cx="5544616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03598"/>
            <a:ext cx="6984776" cy="346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Arial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E-Medicine which empowers people to buy medicines from the convenience of home 24/7 and 365 days a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year. Following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 bulk purchase formula, we are able to provide our customers with the lowest price for all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medicines. </a:t>
            </a:r>
          </a:p>
          <a:p>
            <a:pPr algn="just">
              <a:buFont typeface="Arial" pitchFamily="34" charset="0"/>
              <a:buChar char="•"/>
            </a:pP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With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fast sales and inventory rotation, we always provide a fresh batch of medicines to our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customers. Orders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will be delivered to your doorstep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E-Medicine manages the details of Medical Shop, Stocks, Inventory, Sells and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Company. E-Medicine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does it all with a touch of a button. </a:t>
            </a:r>
          </a:p>
          <a:p>
            <a:pPr algn="just">
              <a:buFont typeface="Arial" pitchFamily="34" charset="0"/>
              <a:buChar char="•"/>
            </a:pP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Bringing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along the continuous development, supreme support systems, trustworthy customer care, addition of features on a regular basis and it is a no-brainer to choose E-Medicine.</a:t>
            </a:r>
          </a:p>
          <a:p>
            <a:pPr marL="336550" indent="-171450">
              <a:buFont typeface="Arial" pitchFamily="34" charset="0"/>
              <a:buChar char="•"/>
            </a:pPr>
            <a:endParaRPr lang="en-IN" sz="16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" name="Google Shape;305;p54"/>
          <p:cNvCxnSpPr/>
          <p:nvPr/>
        </p:nvCxnSpPr>
        <p:spPr>
          <a:xfrm>
            <a:off x="1835696" y="1059582"/>
            <a:ext cx="5281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022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CONNECTING FRAMEWORK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732" y="1275606"/>
            <a:ext cx="6375644" cy="3312368"/>
          </a:xfrm>
          <a:prstGeom prst="rect">
            <a:avLst/>
          </a:prstGeom>
        </p:spPr>
      </p:pic>
      <p:cxnSp>
        <p:nvCxnSpPr>
          <p:cNvPr id="5" name="Google Shape;305;p54"/>
          <p:cNvCxnSpPr/>
          <p:nvPr/>
        </p:nvCxnSpPr>
        <p:spPr>
          <a:xfrm>
            <a:off x="1835696" y="1000828"/>
            <a:ext cx="5544616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4749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OUTPUT SCREENS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5100" indent="0">
              <a:buNone/>
            </a:pPr>
            <a:endParaRPr lang="en-IN" dirty="0"/>
          </a:p>
        </p:txBody>
      </p:sp>
      <p:cxnSp>
        <p:nvCxnSpPr>
          <p:cNvPr id="4" name="Google Shape;305;p54"/>
          <p:cNvCxnSpPr/>
          <p:nvPr/>
        </p:nvCxnSpPr>
        <p:spPr>
          <a:xfrm>
            <a:off x="1835696" y="1000828"/>
            <a:ext cx="5544616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245904"/>
            <a:ext cx="583264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3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8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7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3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3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5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2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OBJECTIVE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0850" indent="-285750" algn="just">
              <a:buFont typeface="Arial" pitchFamily="34" charset="0"/>
              <a:buChar char="•"/>
            </a:pP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objective of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e-medicine is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 deliver medicine at an affordable cost to all places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0850" indent="-285750" algn="just">
              <a:buFont typeface="Arial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primary mission of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e-medicine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is to manage the use of medications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and provide good quality of medicines to the customers. </a:t>
            </a:r>
          </a:p>
          <a:p>
            <a:pPr marL="450850" indent="-285750" algn="just">
              <a:buFont typeface="Arial" pitchFamily="34" charset="0"/>
              <a:buChar char="•"/>
            </a:pP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Goals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include the selection, prescription, procuration, delivery, administration and review of medications to optimize patient outcomes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0850" indent="-285750" algn="just">
              <a:buFont typeface="Arial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Any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medical shop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that operates over the internet and sends orders to customers through e-mail, shipping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line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or an online portal is called an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e-medicine. </a:t>
            </a:r>
          </a:p>
          <a:p>
            <a:pPr marL="450850" indent="-285750" algn="just">
              <a:buFont typeface="Arial" pitchFamily="34" charset="0"/>
              <a:buChar char="•"/>
            </a:pPr>
            <a:endParaRPr lang="en-IN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36550" indent="-171450">
              <a:buFont typeface="Arial" pitchFamily="34" charset="0"/>
              <a:buChar char="•"/>
            </a:pPr>
            <a:endParaRPr lang="en-IN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336550" indent="-171450">
              <a:buFont typeface="Arial" pitchFamily="34" charset="0"/>
              <a:buChar char="•"/>
            </a:pPr>
            <a:endParaRPr lang="en-IN" sz="16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" name="Google Shape;305;p54"/>
          <p:cNvCxnSpPr/>
          <p:nvPr/>
        </p:nvCxnSpPr>
        <p:spPr>
          <a:xfrm>
            <a:off x="2123728" y="974976"/>
            <a:ext cx="5281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2836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8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7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2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4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2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4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0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ADVANTAGES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One of the most important advantages of the E-Medicine application is time saving. </a:t>
            </a:r>
          </a:p>
          <a:p>
            <a:pPr algn="just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 You do not have to go to the pharmacy and you will not be faced with waiting in line at the pharmacy.</a:t>
            </a:r>
          </a:p>
          <a:p>
            <a:pPr algn="just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 It is very easy to order prescription drugs through E-Medicine.</a:t>
            </a:r>
          </a:p>
          <a:p>
            <a:pPr algn="just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Especially for people who live far away from a pharmacy, the elderly and disabled people this system is both a very easy and a very fast method of obtaining medicine.</a:t>
            </a:r>
          </a:p>
          <a:p>
            <a:pPr algn="just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All you have to do is to place an order by entering the prescription through the mobile application or website.</a:t>
            </a:r>
          </a:p>
          <a:p>
            <a:pPr algn="just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Buying drugs on the internet also saves money, studies show that buying drugs online can save a third of money in total.</a:t>
            </a:r>
            <a:endParaRPr lang="en-IN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165100" indent="0">
              <a:buNone/>
            </a:pPr>
            <a:endParaRPr lang="en-IN" dirty="0"/>
          </a:p>
        </p:txBody>
      </p:sp>
      <p:cxnSp>
        <p:nvCxnSpPr>
          <p:cNvPr id="4" name="Google Shape;305;p54"/>
          <p:cNvCxnSpPr/>
          <p:nvPr/>
        </p:nvCxnSpPr>
        <p:spPr>
          <a:xfrm>
            <a:off x="1835696" y="1000828"/>
            <a:ext cx="5544616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6330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CONCLUSION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spcBef>
                <a:spcPts val="2000"/>
              </a:spcBef>
              <a:spcAft>
                <a:spcPts val="2000"/>
              </a:spcAft>
              <a:buFont typeface="Arial" pitchFamily="34" charset="0"/>
              <a:buChar char="•"/>
            </a:pP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implementation of E- Medicine based on purchase of medicine will decrease the prescription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and alterations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and thus provide safety and improve the quality of service provided to the customer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or patient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Therefore, we can conclude that online platform will be used for ordering of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prescription based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medications for customers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71450" indent="-171450" algn="just">
              <a:spcBef>
                <a:spcPts val="2000"/>
              </a:spcBef>
              <a:spcAft>
                <a:spcPts val="200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By weighing the life-threatening risks of self-medication and dosing errors against the benefits of e-medicine, we propose – as a matter of public interest – that on-call pharmacists be made available to ensure validity of prescriptions as well as counsel e-medicine customers during drug purchase. </a:t>
            </a:r>
          </a:p>
          <a:p>
            <a:pPr marL="171450" indent="-171450" algn="just">
              <a:spcBef>
                <a:spcPts val="2000"/>
              </a:spcBef>
              <a:spcAft>
                <a:spcPts val="2000"/>
              </a:spcAft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171450" indent="-171450" algn="just">
              <a:spcBef>
                <a:spcPts val="2000"/>
              </a:spcBef>
              <a:spcAft>
                <a:spcPts val="2000"/>
              </a:spcAft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165100" indent="0">
              <a:buNone/>
            </a:pPr>
            <a:endParaRPr lang="en-IN" dirty="0"/>
          </a:p>
        </p:txBody>
      </p:sp>
      <p:cxnSp>
        <p:nvCxnSpPr>
          <p:cNvPr id="4" name="Google Shape;305;p54"/>
          <p:cNvCxnSpPr/>
          <p:nvPr/>
        </p:nvCxnSpPr>
        <p:spPr>
          <a:xfrm>
            <a:off x="1835696" y="1000828"/>
            <a:ext cx="5544616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6900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TECHNOLOGIES USED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5100" indent="0" algn="just">
              <a:buNone/>
            </a:pPr>
            <a:r>
              <a:rPr lang="en-IN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Java:</a:t>
            </a:r>
          </a:p>
          <a:p>
            <a:pPr marL="450850" indent="-285750" algn="just">
              <a:buFont typeface="Arial" pitchFamily="34" charset="0"/>
              <a:buChar char="•"/>
            </a:pP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Java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is a class-based, object-oriented programming language and is designed to have as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few implementation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dependencies as possible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450850" indent="-285750" algn="just">
              <a:buFont typeface="Arial" pitchFamily="34" charset="0"/>
              <a:buChar char="•"/>
            </a:pP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JAVA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was developed by James Gosling at Sun Microsystems </a:t>
            </a:r>
            <a:r>
              <a:rPr lang="en-IN" sz="1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Inc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in the year 1995, later acquired by Oracle Corporation. </a:t>
            </a:r>
            <a:endParaRPr lang="en-IN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0850" indent="-285750" algn="just">
              <a:buFont typeface="Arial" pitchFamily="34" charset="0"/>
              <a:buChar char="•"/>
            </a:pP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is a simple programming language. Java makes writing, compiling, and debugging programming easy. It helps to create reusable code and modular programs. </a:t>
            </a:r>
            <a:endParaRPr lang="en-IN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165100" indent="0" algn="just">
              <a:buNone/>
            </a:pP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100" indent="0" algn="just">
              <a:buNone/>
            </a:pPr>
            <a:r>
              <a:rPr lang="en-IN" sz="1600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165100" indent="0" algn="just">
              <a:buNone/>
            </a:pP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endParaRPr lang="en-IN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165100" indent="0" algn="just">
              <a:buNone/>
            </a:pPr>
            <a:endParaRPr lang="en-IN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165100" indent="0" algn="just">
              <a:buNone/>
            </a:pPr>
            <a:endParaRPr lang="en-IN" sz="1600" b="1" dirty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165100" indent="0" algn="just">
              <a:buNone/>
            </a:pP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4" name="Google Shape;305;p54"/>
          <p:cNvCxnSpPr/>
          <p:nvPr/>
        </p:nvCxnSpPr>
        <p:spPr>
          <a:xfrm>
            <a:off x="2123728" y="974976"/>
            <a:ext cx="5281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3392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8"/>
          <p:cNvSpPr txBox="1">
            <a:spLocks noGrp="1"/>
          </p:cNvSpPr>
          <p:nvPr>
            <p:ph type="title"/>
          </p:nvPr>
        </p:nvSpPr>
        <p:spPr>
          <a:xfrm>
            <a:off x="827584" y="451700"/>
            <a:ext cx="3070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/>
              <a:t>THANK YOU</a:t>
            </a:r>
            <a:endParaRPr sz="3000" dirty="0"/>
          </a:p>
        </p:txBody>
      </p:sp>
      <p:grpSp>
        <p:nvGrpSpPr>
          <p:cNvPr id="4" name="Google Shape;9374;p93"/>
          <p:cNvGrpSpPr/>
          <p:nvPr/>
        </p:nvGrpSpPr>
        <p:grpSpPr>
          <a:xfrm>
            <a:off x="192188" y="2219184"/>
            <a:ext cx="635396" cy="537373"/>
            <a:chOff x="866243" y="2291587"/>
            <a:chExt cx="415546" cy="355053"/>
          </a:xfrm>
        </p:grpSpPr>
        <p:sp>
          <p:nvSpPr>
            <p:cNvPr id="5" name="Google Shape;9375;p93"/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376;p93"/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377;p93"/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378;p93"/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379;p93"/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TECHNOLOGIES USED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5100" indent="0" algn="just">
              <a:buNone/>
            </a:pPr>
            <a:r>
              <a:rPr lang="en-IN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Spring Boot</a:t>
            </a:r>
            <a:r>
              <a:rPr lang="en-IN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450850" lvl="1" indent="-285750" algn="just">
              <a:spcBef>
                <a:spcPts val="0"/>
              </a:spcBef>
              <a:buClr>
                <a:srgbClr val="1F7444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Spring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Boot is an open-source micro framework maintained by a company called Pivotal. </a:t>
            </a:r>
            <a:endParaRPr lang="en-US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0850" lvl="1" indent="-285750" algn="just">
              <a:spcBef>
                <a:spcPts val="0"/>
              </a:spcBef>
              <a:buClr>
                <a:srgbClr val="1F7444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provides Java developers with a platform to get started with an auto configurable production-grade Spring application. </a:t>
            </a:r>
            <a:endParaRPr lang="en-US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0850" lvl="1" indent="-285750" algn="just">
              <a:spcBef>
                <a:spcPts val="0"/>
              </a:spcBef>
              <a:buClr>
                <a:srgbClr val="1F7444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main goal of the Spring Boot framework is to reduce overall development time and increase efficiency by having a default setup for unit and integration tests. </a:t>
            </a:r>
          </a:p>
          <a:p>
            <a:pPr marL="165100" indent="0">
              <a:buNone/>
            </a:pPr>
            <a:endParaRPr lang="en-IN" dirty="0"/>
          </a:p>
        </p:txBody>
      </p:sp>
      <p:cxnSp>
        <p:nvCxnSpPr>
          <p:cNvPr id="4" name="Google Shape;305;p54"/>
          <p:cNvCxnSpPr/>
          <p:nvPr/>
        </p:nvCxnSpPr>
        <p:spPr>
          <a:xfrm>
            <a:off x="2123728" y="974976"/>
            <a:ext cx="5281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7847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TECHNOLOGIES USED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5100" indent="0">
              <a:buNone/>
            </a:pPr>
            <a:r>
              <a:rPr lang="en-IN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Rest API:</a:t>
            </a:r>
          </a:p>
          <a:p>
            <a:pPr marL="450850" indent="-285750" algn="just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Representational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State Transfer (REST) is an architectural style that defines a set of constraints to be used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for creating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web services. </a:t>
            </a:r>
            <a:endParaRPr lang="en-US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0850" indent="-285750" algn="just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REST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API is a way of accessing web services in a simple and flexible way without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having any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processing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0850" indent="-285750" algn="just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 request is sent from client to server in the form of a web URL as HTTP GET or POST or PUT or DELETE request. After that, a response comes back from the server in the form of a resource which can be anything like HTML, XML, Image, or JSON. But now JSON is the most popular format being used in Web Services.</a:t>
            </a:r>
          </a:p>
          <a:p>
            <a:pPr marL="450850" indent="-285750" algn="just">
              <a:buFont typeface="Arial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165100" indent="0" algn="just">
              <a:buNone/>
            </a:pPr>
            <a:endParaRPr lang="en-IN" sz="1600" b="1" dirty="0" smtClean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165100" indent="0" algn="just">
              <a:buNone/>
            </a:pPr>
            <a:endParaRPr lang="en-IN" dirty="0"/>
          </a:p>
        </p:txBody>
      </p:sp>
      <p:cxnSp>
        <p:nvCxnSpPr>
          <p:cNvPr id="5" name="Google Shape;305;p54"/>
          <p:cNvCxnSpPr/>
          <p:nvPr/>
        </p:nvCxnSpPr>
        <p:spPr>
          <a:xfrm>
            <a:off x="2123728" y="974976"/>
            <a:ext cx="5281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2354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TECHNOLOGIES USED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5100" indent="0">
              <a:buNone/>
            </a:pPr>
            <a:r>
              <a:rPr lang="en-IN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JPA:</a:t>
            </a:r>
          </a:p>
          <a:p>
            <a:pPr marL="450850" indent="-285750" algn="just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JPA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stands for Java Persistence API (Application Programming Interface). It was initially released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 11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May 2006. </a:t>
            </a:r>
            <a:endParaRPr lang="en-US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0850" indent="-285750" algn="just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is a Java specification that gives some functionality and standard to ORM tools. It is used to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examine, control and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persist data between Java objects and relational databases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65100" indent="0" algn="just"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Hibernate:</a:t>
            </a:r>
          </a:p>
          <a:p>
            <a:pPr marL="450850" lvl="1" indent="-285750" algn="just">
              <a:spcBef>
                <a:spcPts val="0"/>
              </a:spcBef>
              <a:buClr>
                <a:srgbClr val="1F7444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Hibernate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is a framework in Java which comes with an abstraction layer and handles the implementations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internally. Hibernate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is a ORM tool means it support Object relational mapping.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hibernate each record is represented as a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Object.</a:t>
            </a:r>
          </a:p>
          <a:p>
            <a:pPr marL="450850" lvl="1" indent="-285750" algn="just">
              <a:spcBef>
                <a:spcPts val="0"/>
              </a:spcBef>
              <a:buClr>
                <a:srgbClr val="1F7444"/>
              </a:buClr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implementations include tasks like writing a query for CRUD operations or establishing a connection with the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databases.</a:t>
            </a:r>
          </a:p>
          <a:p>
            <a:pPr marL="450850" lvl="1" indent="-285750" algn="just">
              <a:spcBef>
                <a:spcPts val="0"/>
              </a:spcBef>
              <a:buClr>
                <a:srgbClr val="1F7444"/>
              </a:buClr>
              <a:buFont typeface="Arial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0850" lvl="1" indent="-285750" algn="just">
              <a:spcBef>
                <a:spcPts val="0"/>
              </a:spcBef>
              <a:buClr>
                <a:srgbClr val="1F7444"/>
              </a:buClr>
              <a:buFont typeface="Arial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0850" indent="-285750">
              <a:buFont typeface="Arial" pitchFamily="34" charset="0"/>
              <a:buChar char="•"/>
            </a:pPr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450850" indent="-285750">
              <a:buFont typeface="Arial" pitchFamily="34" charset="0"/>
              <a:buChar char="•"/>
            </a:pPr>
            <a:endParaRPr lang="en-IN" sz="1600" b="1" dirty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" name="Google Shape;305;p54"/>
          <p:cNvCxnSpPr/>
          <p:nvPr/>
        </p:nvCxnSpPr>
        <p:spPr>
          <a:xfrm>
            <a:off x="2123728" y="974976"/>
            <a:ext cx="5281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2199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TECHNOLOGIES USED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5100" indent="0">
              <a:buNone/>
            </a:pPr>
            <a:r>
              <a:rPr lang="en-IN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MySQL:</a:t>
            </a:r>
          </a:p>
          <a:p>
            <a:pPr marL="450850" indent="-285750">
              <a:buFont typeface="Arial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MySQL is a relational database management system based on the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Structured Query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Language, which is the popular language for accessing and managing the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records in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the database. </a:t>
            </a:r>
            <a:endParaRPr lang="en-IN" sz="1600" dirty="0" smtClean="0">
              <a:solidFill>
                <a:schemeClr val="tx1"/>
              </a:solidFill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450850" indent="-285750">
              <a:buFont typeface="Arial" pitchFamily="34" charset="0"/>
              <a:buChar char="•"/>
            </a:pP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MySQL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is open-source and free software under the GNU license. It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is supported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by Oracle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Company.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endParaRPr lang="en-US" sz="1600" dirty="0" smtClean="0">
              <a:solidFill>
                <a:schemeClr val="tx1"/>
              </a:solidFill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4508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Every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Database is composed of one or more</a:t>
            </a:r>
            <a:r>
              <a:rPr lang="en-US" sz="1600" spc="-40" dirty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tables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. These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Tables, which structure data into rows and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columns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Impose organization on the data.</a:t>
            </a:r>
            <a:endParaRPr lang="en-IN" sz="1600" dirty="0">
              <a:solidFill>
                <a:schemeClr val="tx1"/>
              </a:solidFill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450850" indent="-285750">
              <a:buFont typeface="Arial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450850" indent="-285750">
              <a:buFont typeface="Arial" pitchFamily="34" charset="0"/>
              <a:buChar char="•"/>
            </a:pPr>
            <a:endParaRPr lang="en-IN" sz="1600" b="1" dirty="0" smtClean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165100" indent="0">
              <a:buNone/>
            </a:pPr>
            <a:endParaRPr lang="en-IN" dirty="0"/>
          </a:p>
        </p:txBody>
      </p:sp>
      <p:cxnSp>
        <p:nvCxnSpPr>
          <p:cNvPr id="4" name="Google Shape;305;p54"/>
          <p:cNvCxnSpPr/>
          <p:nvPr/>
        </p:nvCxnSpPr>
        <p:spPr>
          <a:xfrm>
            <a:off x="2123728" y="974976"/>
            <a:ext cx="5281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5545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TECHNOLOGIES USED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5100" indent="0">
              <a:buNone/>
            </a:pPr>
            <a:r>
              <a:rPr lang="en-IN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Postman:</a:t>
            </a:r>
          </a:p>
          <a:p>
            <a:pPr marL="450850" indent="-285750" algn="just">
              <a:buFont typeface="Arial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Postman is a standalone software testing API (Application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Programming Interface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platform to build, test, design, modify, and document APIs. </a:t>
            </a:r>
            <a:endParaRPr lang="en-IN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0850" indent="-285750" algn="just">
              <a:buFont typeface="Arial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API acts like an interface between a couple of applications and establishes a connection between them</a:t>
            </a:r>
            <a:r>
              <a:rPr lang="en-US" altLang="ko-KR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IN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0850" indent="-285750" algn="just">
              <a:buFont typeface="Arial" pitchFamily="34" charset="0"/>
              <a:buChar char="•"/>
            </a:pP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is a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simple Graphic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User Interface for sending and viewing HTTP requests and responses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altLang="ko-KR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can build multiple HTTP requests − POST, PUT, GET, PATCH and translate them to code.</a:t>
            </a:r>
            <a:endParaRPr lang="ko-KR" altLang="en-US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0850" indent="-285750" algn="just">
              <a:buFont typeface="Arial" pitchFamily="34" charset="0"/>
              <a:buChar char="•"/>
            </a:pPr>
            <a:endParaRPr lang="en-IN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0850" indent="-285750" algn="just">
              <a:buFont typeface="Arial" pitchFamily="34" charset="0"/>
              <a:buChar char="•"/>
            </a:pPr>
            <a:endParaRPr lang="en-IN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0850" indent="-285750">
              <a:buFont typeface="Arial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" name="Google Shape;305;p54"/>
          <p:cNvCxnSpPr/>
          <p:nvPr/>
        </p:nvCxnSpPr>
        <p:spPr>
          <a:xfrm>
            <a:off x="2123728" y="974976"/>
            <a:ext cx="5281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2461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ursing Capstone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F7444"/>
      </a:accent1>
      <a:accent2>
        <a:srgbClr val="434343"/>
      </a:accent2>
      <a:accent3>
        <a:srgbClr val="FBD76D"/>
      </a:accent3>
      <a:accent4>
        <a:srgbClr val="DA3030"/>
      </a:accent4>
      <a:accent5>
        <a:srgbClr val="52AC79"/>
      </a:accent5>
      <a:accent6>
        <a:srgbClr val="E0B945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</TotalTime>
  <Words>1363</Words>
  <Application>Microsoft Office PowerPoint</Application>
  <PresentationFormat>On-screen Show (16:9)</PresentationFormat>
  <Paragraphs>125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Righteous</vt:lpstr>
      <vt:lpstr>Montserrat SemiBold</vt:lpstr>
      <vt:lpstr>Montserrat ExtraBold</vt:lpstr>
      <vt:lpstr>Times New Roman</vt:lpstr>
      <vt:lpstr>Montserrat Medium</vt:lpstr>
      <vt:lpstr>Montserrat</vt:lpstr>
      <vt:lpstr>Muli</vt:lpstr>
      <vt:lpstr>Nursing Capstone XL by Slidesgo</vt:lpstr>
      <vt:lpstr>E-MEDICINE</vt:lpstr>
      <vt:lpstr>INTRODUCTION</vt:lpstr>
      <vt:lpstr>OBJECTIVE</vt:lpstr>
      <vt:lpstr>TECHNOLOGIES USED</vt:lpstr>
      <vt:lpstr>TECHNOLOGIES USED</vt:lpstr>
      <vt:lpstr>TECHNOLOGIES USED</vt:lpstr>
      <vt:lpstr>TECHNOLOGIES USED</vt:lpstr>
      <vt:lpstr>TECHNOLOGIES USED</vt:lpstr>
      <vt:lpstr>TECHNOLOGIES USED</vt:lpstr>
      <vt:lpstr>HARDWARE SPECIFICATIONS</vt:lpstr>
      <vt:lpstr>SOFTWARE SPECIFICATIONS</vt:lpstr>
      <vt:lpstr>PROPOSED SYSTEM</vt:lpstr>
      <vt:lpstr>MODULES</vt:lpstr>
      <vt:lpstr>MODULES</vt:lpstr>
      <vt:lpstr>SPRING ANNOTATIONS</vt:lpstr>
      <vt:lpstr>SPRING ANNOTATIONS</vt:lpstr>
      <vt:lpstr>SPRING ANNOTATIONS</vt:lpstr>
      <vt:lpstr>USERCASE DIAGRAM</vt:lpstr>
      <vt:lpstr>CLASS DIAGRAM</vt:lpstr>
      <vt:lpstr>CONNECTING FRAMEWORK</vt:lpstr>
      <vt:lpstr>OUTPUT SCREENS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</vt:lpstr>
      <vt:lpstr>CONCLUSION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E-Medicine</dc:title>
  <dc:creator>Asus</dc:creator>
  <cp:lastModifiedBy>Kamalesh Ram</cp:lastModifiedBy>
  <cp:revision>50</cp:revision>
  <dcterms:modified xsi:type="dcterms:W3CDTF">2022-12-14T09:10:59Z</dcterms:modified>
</cp:coreProperties>
</file>